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6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43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569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81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47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98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69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228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16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28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14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6303C-C359-4BBF-BD02-42420AEA28B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FE123-6DAF-4226-8ABE-B2121EBDF7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91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211923-A621-47D2-8E4D-810C1551D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0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1865BF-C3A8-4FF8-B2D3-050713067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2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72CA79-9C15-4B4E-8D80-ACEAA1BCE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9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D32354-4304-4B07-901A-F6B69101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7E9EAC-0B06-4EFE-8610-9C8DCBE4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2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Ariel</cp:lastModifiedBy>
  <cp:revision>6</cp:revision>
  <dcterms:created xsi:type="dcterms:W3CDTF">2019-11-14T21:24:16Z</dcterms:created>
  <dcterms:modified xsi:type="dcterms:W3CDTF">2019-11-18T15:19:00Z</dcterms:modified>
</cp:coreProperties>
</file>